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3" r:id="rId5"/>
    <p:sldId id="260" r:id="rId6"/>
    <p:sldId id="261" r:id="rId7"/>
    <p:sldId id="274" r:id="rId8"/>
    <p:sldId id="276" r:id="rId9"/>
    <p:sldId id="262" r:id="rId10"/>
    <p:sldId id="270" r:id="rId11"/>
    <p:sldId id="271" r:id="rId12"/>
    <p:sldId id="264" r:id="rId13"/>
    <p:sldId id="265" r:id="rId14"/>
    <p:sldId id="275" r:id="rId15"/>
    <p:sldId id="277" r:id="rId16"/>
    <p:sldId id="263" r:id="rId17"/>
    <p:sldId id="266" r:id="rId18"/>
    <p:sldId id="267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042" y="1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676400"/>
            <a:ext cx="7543800" cy="3051175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b="1" dirty="0" smtClean="0">
                <a:solidFill>
                  <a:schemeClr val="accent2">
                    <a:lumMod val="75000"/>
                  </a:schemeClr>
                </a:solidFill>
              </a:rPr>
              <a:t>বিজ্ঞান ক্লাসে স্বাগতম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1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304800"/>
            <a:ext cx="29718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4191000" cy="2362200"/>
          </a:xfr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২৯. মোঃ মাসুদুজ্জামান মন্ডল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 কম্পিউটার শিক্ষা,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বিরামপুর মহিলা কলেজ,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বিরামপুর, দিনাজপুর।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715000" y="1981201"/>
            <a:ext cx="3276600" cy="2514599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শ্রেণী: ১০ম</a:t>
            </a:r>
          </a:p>
          <a:p>
            <a:pPr marL="0" indent="0">
              <a:buNone/>
            </a:pP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বিষয়: বিজ্ঞান</a:t>
            </a:r>
          </a:p>
          <a:p>
            <a:pPr marL="0" indent="0">
              <a:buNone/>
            </a:pP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সময়: ৪০ মি:</a:t>
            </a:r>
          </a:p>
          <a:p>
            <a:pPr marL="0" indent="0">
              <a:buNone/>
            </a:pP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তাং- ২৪/০৬/২০১৩</a:t>
            </a:r>
          </a:p>
          <a:p>
            <a:pPr marL="0" indent="0">
              <a:buNone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67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5106"/>
          <a:stretch/>
        </p:blipFill>
        <p:spPr>
          <a:xfrm>
            <a:off x="140969" y="400929"/>
            <a:ext cx="8926831" cy="56188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" t="2555" b="4754"/>
          <a:stretch/>
        </p:blipFill>
        <p:spPr>
          <a:xfrm>
            <a:off x="228600" y="457200"/>
            <a:ext cx="8716108" cy="6250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8839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7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620911"/>
            <a:ext cx="3962400" cy="2856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2294"/>
            <a:ext cx="4419600" cy="331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7871" y="4191000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2">
                    <a:lumMod val="50000"/>
                  </a:schemeClr>
                </a:solidFill>
              </a:rPr>
              <a:t>এক্সরে</a:t>
            </a:r>
            <a:endParaRPr lang="en-US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9" y="249116"/>
            <a:ext cx="4138245" cy="310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1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447800"/>
            <a:ext cx="838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শিখনফল-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এই পাঠ শেষে আমরা................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এক্সরে কী তা বলতে পারব।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এক্সরের ব্যবহার ব্যাখ্যা করতে পারব।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এক্সরেরর ক্ষতিকর বিষয়গুলো চিহ্নিত করতে পারব।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 এক্সরের ঝুঁকি এড়াবার কৌশল কী কী তা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0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204" y="457200"/>
            <a:ext cx="3359943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600" y="4724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উইলহেম রনজেন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2057400"/>
            <a:ext cx="24384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১৮৯৫ এক্সরে আবিস্কার করেন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27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81000"/>
            <a:ext cx="8823158" cy="586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86200" y="6250745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এক্সরে রুম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8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419100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3352800"/>
            <a:ext cx="3962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এক্সরে কিভাবে কাজ করে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3329242"/>
              </p:ext>
            </p:extLst>
          </p:nvPr>
        </p:nvGraphicFramePr>
        <p:xfrm>
          <a:off x="6934200" y="518160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Packager Shell Object" showAsIcon="1" r:id="rId4" imgW="914400" imgH="714240" progId="Package">
                  <p:embed/>
                </p:oleObj>
              </mc:Choice>
              <mc:Fallback>
                <p:oleObj name="Packager Shell Object" showAsIcon="1" r:id="rId4" imgW="914400" imgH="7142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34200" y="5181600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495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41562"/>
            <a:ext cx="3505200" cy="40919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46482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এক্সরে প্লেট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4533535"/>
            <a:ext cx="180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ভাঙ্গাহাত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20924"/>
            <a:ext cx="4405012" cy="37986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57150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ভাঙ্গা হাড় সনাক্তকরনে এক্সরের ব্যবহার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76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948" y="533400"/>
            <a:ext cx="4687252" cy="22966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1219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এয়ারপোর্ট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4444425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ব্যাগ এর এক্সরে চিত্র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00400"/>
            <a:ext cx="55245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" r="8828"/>
          <a:stretch/>
        </p:blipFill>
        <p:spPr>
          <a:xfrm>
            <a:off x="3981157" y="838201"/>
            <a:ext cx="5331655" cy="28561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00600" y="4038600"/>
            <a:ext cx="3692770" cy="646331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শিল্পক্ষেত্রে ব্যবহার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3662795" cy="35813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8387" y="4191000"/>
            <a:ext cx="3692770" cy="646331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গাড়ী কারখানা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97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esrf.eu/UsersAndScience/Publications/Highlights/2010/figures/fig-1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61462"/>
            <a:ext cx="8001000" cy="589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7000" y="76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ক্ষতিকর প্রভাব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642562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জীবকোষ ধ্বংস করে</a:t>
            </a:r>
            <a:endParaRPr lang="en-US" sz="3200" dirty="0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684244"/>
              </p:ext>
            </p:extLst>
          </p:nvPr>
        </p:nvGraphicFramePr>
        <p:xfrm>
          <a:off x="8153400" y="5534025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Packager Shell Object" showAsIcon="1" r:id="rId4" imgW="914400" imgH="714240" progId="Package">
                  <p:embed/>
                </p:oleObj>
              </mc:Choice>
              <mc:Fallback>
                <p:oleObj name="Packager Shell Object" showAsIcon="1" r:id="rId4" imgW="914400" imgH="7142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53400" y="5534025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656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1000"/>
            <a:ext cx="4648200" cy="54174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5800923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শিশুর প্রজননতন্ত্রের ক্ষতিকর প্রভাব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6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t="70305" r="29622" b="-5883"/>
          <a:stretch/>
        </p:blipFill>
        <p:spPr>
          <a:xfrm>
            <a:off x="1524000" y="317069"/>
            <a:ext cx="6026562" cy="4331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7951" y="4729778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এক্সরে মা ও শিশু উভয়ের ক্ষতিকর প্রভাব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717175"/>
              </p:ext>
            </p:extLst>
          </p:nvPr>
        </p:nvGraphicFramePr>
        <p:xfrm>
          <a:off x="4076700" y="5562600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ackager Shell Object" showAsIcon="1" r:id="rId4" imgW="914400" imgH="714240" progId="Package">
                  <p:embed/>
                </p:oleObj>
              </mc:Choice>
              <mc:Fallback>
                <p:oleObj name="Packager Shell Object" showAsIcon="1" r:id="rId4" imgW="914400" imgH="7142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76700" y="5562600"/>
                        <a:ext cx="914400" cy="71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522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609600"/>
            <a:ext cx="1790700" cy="2381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3487"/>
            <a:ext cx="1363393" cy="264736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629400" y="635426"/>
            <a:ext cx="1790700" cy="2381250"/>
            <a:chOff x="685800" y="457200"/>
            <a:chExt cx="1790700" cy="238125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685800" y="457200"/>
              <a:ext cx="1790700" cy="23812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685800" y="457200"/>
              <a:ext cx="1790700" cy="23812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87" y="609600"/>
            <a:ext cx="3112965" cy="24329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904565"/>
            <a:ext cx="3025860" cy="3124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199" y="3007298"/>
            <a:ext cx="1964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গর্ভবতি মা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5698" y="2992023"/>
            <a:ext cx="1005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শিশু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9409" y="2971800"/>
            <a:ext cx="2819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এক্সরে থেকে বিরত থাকতে হবে।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1575" y="4589502"/>
            <a:ext cx="33585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এক্সরেকারিকে সীসার তৈরি জামা ব্যবহার করতে হবে।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7288" y="20321"/>
            <a:ext cx="4923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এক্সরের ঝুঁকি এড়ানোর উপায়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1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14674"/>
            <a:ext cx="7467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ঝুঁকি এড়াতে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কী কী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কৌশল অবলম্বন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করা যেতে পারে?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684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144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মূল্যায়ন-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এক্সরে কী?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এক্সরের ব্যবহারগুলো উল্লেখ কর।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এক্সরের ক্ষতিকর দিকগুলো কী কী?</a:t>
            </a:r>
          </a:p>
        </p:txBody>
      </p:sp>
    </p:spTree>
    <p:extLst>
      <p:ext uri="{BB962C8B-B14F-4D97-AF65-F5344CB8AC3E}">
        <p14:creationId xmlns:p14="http://schemas.microsoft.com/office/powerpoint/2010/main" val="8465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990600"/>
            <a:ext cx="685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বাড়ীর কাজ-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তোমার এলাকায় কোথায় কোথায় এক্সরে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   করা যায় লিখে নিয়ে আসবে।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5684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0"/>
            <a:ext cx="5257800" cy="1752600"/>
          </a:xfrm>
          <a:noFill/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Autofit/>
          </a:bodyPr>
          <a:lstStyle/>
          <a:p>
            <a:r>
              <a:rPr lang="bn-BD" sz="11500" b="1" dirty="0" smtClean="0">
                <a:solidFill>
                  <a:schemeClr val="accent2">
                    <a:lumMod val="50000"/>
                  </a:schemeClr>
                </a:solidFill>
              </a:rPr>
              <a:t>ধন্যবাদ</a:t>
            </a:r>
            <a:endParaRPr lang="en-US" sz="115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74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712</TotalTime>
  <Words>199</Words>
  <Application>Microsoft Office PowerPoint</Application>
  <PresentationFormat>On-screen Show (4:3)</PresentationFormat>
  <Paragraphs>48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Executive</vt:lpstr>
      <vt:lpstr>Package</vt:lpstr>
      <vt:lpstr>বিজ্ঞান ক্লাসে স্বাগতম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55</cp:revision>
  <dcterms:created xsi:type="dcterms:W3CDTF">2006-08-16T00:00:00Z</dcterms:created>
  <dcterms:modified xsi:type="dcterms:W3CDTF">2013-06-28T04:51:16Z</dcterms:modified>
</cp:coreProperties>
</file>